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89" r:id="rId3"/>
    <p:sldId id="388" r:id="rId4"/>
    <p:sldId id="321" r:id="rId5"/>
    <p:sldId id="267" r:id="rId6"/>
    <p:sldId id="268" r:id="rId7"/>
    <p:sldId id="270" r:id="rId8"/>
    <p:sldId id="315" r:id="rId9"/>
    <p:sldId id="329" r:id="rId10"/>
    <p:sldId id="396" r:id="rId11"/>
    <p:sldId id="305" r:id="rId12"/>
    <p:sldId id="295" r:id="rId13"/>
    <p:sldId id="391" r:id="rId14"/>
    <p:sldId id="392" r:id="rId15"/>
    <p:sldId id="393" r:id="rId16"/>
    <p:sldId id="394" r:id="rId17"/>
    <p:sldId id="395" r:id="rId18"/>
    <p:sldId id="390" r:id="rId19"/>
    <p:sldId id="319" r:id="rId20"/>
    <p:sldId id="337" r:id="rId21"/>
    <p:sldId id="381" r:id="rId22"/>
    <p:sldId id="382" r:id="rId23"/>
    <p:sldId id="386" r:id="rId24"/>
    <p:sldId id="387" r:id="rId25"/>
    <p:sldId id="397" r:id="rId26"/>
    <p:sldId id="398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>
        <p:scale>
          <a:sx n="38" d="100"/>
          <a:sy n="38" d="100"/>
        </p:scale>
        <p:origin x="-1507" y="-3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8" d="100"/>
        <a:sy n="48" d="100"/>
      </p:scale>
      <p:origin x="0" y="4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444326F-927E-45FC-92D7-CB5D3BFE77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104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88DC1F-FD85-49B0-B2FB-30F9E1F43136}" type="slidenum">
              <a:rPr lang="ru-RU" altLang="ru-RU" smtClean="0"/>
              <a:pPr eaLnBrk="1" hangingPunct="1"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3CF51-29E4-4238-A056-4A6DFA6D0C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64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DE7E8-1C06-48A7-9FFB-1D38EAD713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52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5CF1A-63F3-4681-9733-CA5E88FCFF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687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ED0A1-5196-4B18-B723-297BED1490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29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11B8-9126-4DA3-9BFB-E4351BC947D8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DE05-50DF-498F-B55D-380BFE240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91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51F8A-08FA-4E90-978D-B0BA407F98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11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A088C-C5E3-4CBD-9A9C-B8D07B4819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66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11FE7-4511-4D24-A195-BEF61E86D7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78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43FA4-B139-4339-B91B-F1E0D1D644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44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5A74-C2C5-4569-B349-07650B78E2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93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07F05-0F20-447D-9EA9-127A3B992C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467544" y="2204864"/>
            <a:ext cx="8229600" cy="11569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30 октября 2017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10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6167E-DA7D-4C83-8627-74BC19D87E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54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D02B4-90C0-4015-890E-C29C87D8C1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82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25D161B-B555-4D6E-9964-8375D30123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412875"/>
            <a:ext cx="6981825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5600" dirty="0" smtClean="0">
                <a:solidFill>
                  <a:schemeClr val="accent3"/>
                </a:solidFill>
              </a:rPr>
              <a:t>Выйти навстречу мученикам</a:t>
            </a:r>
            <a:r>
              <a:rPr lang="ru-RU" sz="3500" dirty="0" smtClean="0">
                <a:solidFill>
                  <a:schemeClr val="accent3"/>
                </a:solidFill>
              </a:rPr>
              <a:t> </a:t>
            </a:r>
            <a:br>
              <a:rPr lang="ru-RU" sz="3500" dirty="0" smtClean="0">
                <a:solidFill>
                  <a:schemeClr val="accent3"/>
                </a:solidFill>
              </a:rPr>
            </a:br>
            <a:endParaRPr lang="ru-RU" sz="2800" dirty="0" smtClean="0">
              <a:solidFill>
                <a:schemeClr val="accent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4149725"/>
            <a:ext cx="5402262" cy="1295400"/>
          </a:xfrm>
        </p:spPr>
        <p:txBody>
          <a:bodyPr/>
          <a:lstStyle/>
          <a:p>
            <a:pPr algn="l" eaLnBrk="1" hangingPunct="1"/>
            <a:r>
              <a:rPr lang="ru-RU" altLang="ru-RU" sz="2000" smtClean="0">
                <a:solidFill>
                  <a:schemeClr val="accent1"/>
                </a:solidFill>
              </a:rPr>
              <a:t>Игорь Гарькавый,</a:t>
            </a:r>
          </a:p>
          <a:p>
            <a:pPr algn="l" eaLnBrk="1" hangingPunct="1"/>
            <a:r>
              <a:rPr lang="ru-RU" altLang="ru-RU" sz="2000" smtClean="0">
                <a:solidFill>
                  <a:schemeClr val="accent1"/>
                </a:solidFill>
              </a:rPr>
              <a:t>Директор Мемориального научно-просветительского центра «Бутово»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38150"/>
            <a:ext cx="9144000" cy="5980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50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 descr="02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0"/>
            <a:ext cx="527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075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0px-Vlad_Arkadiy_Ostalskiy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0"/>
            <a:ext cx="4668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350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lad_Arkadiy_Ostalskiy3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0"/>
            <a:ext cx="4552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654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вгустин_(Беляев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25" y="0"/>
            <a:ext cx="4451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036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 «Пра­ви­тель­ство взя­ло курс на уни­что­же­ние по­след­них остав­ших­ся пра­во­слав­ных хра­мов, по­всю­ду ви­дишь за­пу­сте­ние внеш­нее, но ве­ра в Бо­га у на­ро­да ве­ли­ка, это я го­во­рю по сле­ду­ю­щим уро­кам: сто­ить толь­ко епи­ско­пу по­явить­ся в де­ревне и го­ро­де, мо­мен­таль­но во­круг те­бя со­би­ра­ет­ся на­род; и как на мо­лит­ве се­бя дер­жат ве­ру­ю­щие — это то­же ха­рак­тер­но: ти­ши­на, тор­же­ствен­ное бла­го­го­ве­ние, по­ря­док... Я не ве­рю, чтобы Рус­ская на­ция со­вер­шен­но со­шла со сце­ны, нет, на­цио­наль­ный дух жи­вёт в Рус­ском на­ро­де, и при­дёт вре­мя, он се­бя по­ка­жет!». </a:t>
            </a:r>
          </a:p>
        </p:txBody>
      </p:sp>
    </p:spTree>
    <p:extLst>
      <p:ext uri="{BB962C8B-B14F-4D97-AF65-F5344CB8AC3E}">
        <p14:creationId xmlns:p14="http://schemas.microsoft.com/office/powerpoint/2010/main" val="4009386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56990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«</a:t>
            </a:r>
            <a:r>
              <a:rPr lang="ru-RU" sz="2400" dirty="0"/>
              <a:t>В по­ряд­ке обыч­ных раз­го­во­ров со сво­и­ми зна­ко­мы­ми кто-то из них за­дал во­прос, что необ­хо­ди­мо сде­лать для укреп­ле­ния Церк­ви. </a:t>
            </a:r>
            <a:r>
              <a:rPr lang="ru-RU" sz="2400" u="sng" dirty="0"/>
              <a:t>Я го­во­рил, что Цер­ковь рас­ша­ты­ва­ет­ся вслед­ствие на­ше­го нрав­ствен­но­го па­де­ния. Сле­до­ва­тель­но, для то­го, чтобы укре­пить Цер­ковь, необ­хо­ди­мо в ос­но­ву по­ло­жить на­ше нрав­ствен­ное усо­вер­шен­ство­ва­ние. </a:t>
            </a:r>
            <a:r>
              <a:rPr lang="ru-RU" sz="2400" dirty="0"/>
              <a:t>По­след­нее яв­ля­ет­ся сред­ством борь­бы с неве­ри­ем и его на­ступ­ле­ни­ем на Цер­ковь... Я при­шёл к вы­во­ду, что по­сле осво­бож­де­ния я бу­ду стре­мить­ся не к то­му, чтобы управ­лять епар­хи­ей, а чтобы иметь воз­мож­ность со­вер­шать бо­го­слу­же­ние в хра­ме. Ес­ли это не удаст­ся, то быть хо­тя бы сто­ро­жем лю­бо­го хра­ма, скрыв от ве­ру­ю­щих своё епи­скоп­ское зва­ние, тем, чтобы сво­им вы­со­ким нрав­ствен­ным со­вер­шен­ство­ва­ни­ем дать об­ра­зец то­го, что и на­ши лю­ди мо­гут укра­сить Цер­ковь в </a:t>
            </a:r>
            <a:r>
              <a:rPr lang="ru-RU" sz="2400" dirty="0" smtClean="0"/>
              <a:t>совре­мен­ных</a:t>
            </a:r>
            <a:br>
              <a:rPr lang="ru-RU" sz="2400" dirty="0" smtClean="0"/>
            </a:br>
            <a:r>
              <a:rPr lang="ru-RU" sz="2400" dirty="0" smtClean="0"/>
              <a:t> усло­виях</a:t>
            </a:r>
            <a:r>
              <a:rPr lang="ru-RU" sz="2400" dirty="0"/>
              <a:t>...»</a:t>
            </a:r>
          </a:p>
        </p:txBody>
      </p:sp>
    </p:spTree>
    <p:extLst>
      <p:ext uri="{BB962C8B-B14F-4D97-AF65-F5344CB8AC3E}">
        <p14:creationId xmlns:p14="http://schemas.microsoft.com/office/powerpoint/2010/main" val="2567748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S8arKuob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38"/>
            <a:ext cx="9144000" cy="620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167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Img4632 copy.tif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0"/>
            <a:ext cx="5424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660110_676153462477812_316508672101987754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0"/>
            <a:ext cx="7637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889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2_MG_0607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4392488"/>
          </a:xfrm>
        </p:spPr>
        <p:txBody>
          <a:bodyPr/>
          <a:lstStyle/>
          <a:p>
            <a:r>
              <a:rPr lang="ru-RU" sz="2800" dirty="0" smtClean="0"/>
              <a:t>Из речи Президента России В. В. Путина на открытии «Стены скорби»: «Но</a:t>
            </a:r>
            <a:r>
              <a:rPr lang="ru-RU" sz="2800" dirty="0"/>
              <a:t> когда речь идёт о репрессиях, гибели и страданиях миллионов людей, то достаточно посетить </a:t>
            </a:r>
            <a:r>
              <a:rPr lang="ru-RU" sz="2800" dirty="0" err="1"/>
              <a:t>Бутовский</a:t>
            </a:r>
            <a:r>
              <a:rPr lang="ru-RU" sz="2800" dirty="0"/>
              <a:t> полигон, другие братские могилы жертв репрессий, которых немало в России, чтобы понять – никаких оправданий этим преступлениям быть не </a:t>
            </a:r>
            <a:r>
              <a:rPr lang="ru-RU" sz="2800" dirty="0" smtClean="0"/>
              <a:t>может.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855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2957190"/>
          </a:xfrm>
        </p:spPr>
        <p:txBody>
          <a:bodyPr/>
          <a:lstStyle/>
          <a:p>
            <a:r>
              <a:rPr lang="ru-RU" sz="3200" dirty="0"/>
              <a:t>Политические репрессии стали трагедией для всего нашего народа, для всего общества, жестоким ударом по нашему народу, его корням, культуре, самосознанию. Последствия мы ощущаем до сих пор.</a:t>
            </a:r>
            <a:br>
              <a:rPr lang="ru-RU" sz="3200" dirty="0"/>
            </a:br>
            <a:r>
              <a:rPr lang="ru-RU" sz="3200" dirty="0"/>
              <a:t>Наш долг – не допустить забвения. Сама память, чёткость и однозначность позиции, оценок в отношении этих мрачных событий служат мощным предостережением от их </a:t>
            </a:r>
            <a:r>
              <a:rPr lang="ru-RU" sz="3200" dirty="0" smtClean="0"/>
              <a:t>повторения».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857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1105_1753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4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1105_1755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2" y="2122247"/>
            <a:ext cx="9701696" cy="5457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5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9569"/>
            <a:ext cx="9144000" cy="23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31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МЕТОДИЧЕСКИЕ </a:t>
            </a:r>
            <a:r>
              <a:rPr lang="ru-RU" sz="2000" b="1" dirty="0"/>
              <a:t>РЕКОМЕНДАЦИИ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ДЛЯ ПРОФЕССИОНАЛЬНЫХ ОБРАЗОВАТЕЛЬНЫХ ОРГАНИЗАЦИЙ И ОБРАЗОВАТЕЛЬНЫХ ОРГАНИЗАЦИЙ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ВЫСШЕГО ОБРАЗОВАНИЯ ПО ПРОВЕДЕНИЮ МЕРОПРИЯТИЙ, ПОСВЯЩЕННЫХ УВЕКОВЕЧЕНИЮ ПАМЯТИ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ЖЕРТВ ПОЛИТИЧЕСКИХ РЕПРЕССИЙ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2016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600" dirty="0" err="1"/>
              <a:t>Гарькавый</a:t>
            </a:r>
            <a:r>
              <a:rPr lang="ru-RU" sz="1600" dirty="0"/>
              <a:t> Игорь Владимирович</a:t>
            </a:r>
            <a:r>
              <a:rPr lang="ru-RU" sz="1600" dirty="0" smtClean="0"/>
              <a:t>, директор Автономной некоммерческой организации «Мемориальный центр «Бутово»;</a:t>
            </a:r>
            <a:br>
              <a:rPr lang="ru-RU" sz="1600" dirty="0" smtClean="0"/>
            </a:br>
            <a:r>
              <a:rPr lang="ru-RU" sz="1600" dirty="0" err="1" smtClean="0"/>
              <a:t>Кучинский</a:t>
            </a:r>
            <a:r>
              <a:rPr lang="ru-RU" sz="1600" dirty="0" smtClean="0"/>
              <a:t> Максим Геннадьевич, кандидат исторических наук, </a:t>
            </a:r>
            <a:r>
              <a:rPr lang="ru-RU" sz="1600"/>
              <a:t>сотрудник </a:t>
            </a:r>
            <a:r>
              <a:rPr lang="ru-RU" sz="1600" smtClean="0"/>
              <a:t>  	Автономной </a:t>
            </a:r>
            <a:r>
              <a:rPr lang="ru-RU" sz="1600" dirty="0"/>
              <a:t>некоммерческой организации «Мемориальный центр «Бутово».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3950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zGwJHTl0m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0" y="0"/>
            <a:ext cx="6616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30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unnamed (1)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003.jpg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0"/>
            <a:ext cx="482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Poster_0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0"/>
            <a:ext cx="4414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20160331_15213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Соловьев Сергей Тихонович - выписка из акта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914400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8"/>
            <a:ext cx="9144000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142</Words>
  <Application>Microsoft Office PowerPoint</Application>
  <PresentationFormat>Экран (4:3)</PresentationFormat>
  <Paragraphs>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Оформление по умолчанию</vt:lpstr>
      <vt:lpstr>Выйти навстречу мученикам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«Пра­ви­тель­ство взя­ло курс на уни­что­же­ние по­след­них остав­ших­ся пра­во­слав­ных хра­мов, по­всю­ду ви­дишь за­пу­сте­ние внеш­нее, но ве­ра в Бо­га у на­ро­да ве­ли­ка, это я го­во­рю по сле­ду­ю­щим уро­кам: сто­ить толь­ко епи­ско­пу по­явить­ся в де­ревне и го­ро­де, мо­мен­таль­но во­круг те­бя со­би­ра­ет­ся на­род; и как на мо­лит­ве се­бя дер­жат ве­ру­ю­щие — это то­же ха­рак­тер­но: ти­ши­на, тор­же­ствен­ное бла­го­го­ве­ние, по­ря­док... Я не ве­рю, чтобы Рус­ская на­ция со­вер­шен­но со­шла со сце­ны, нет, на­цио­наль­ный дух жи­вёт в Рус­ском на­ро­де, и при­дёт вре­мя, он се­бя по­ка­жет!». </vt:lpstr>
      <vt:lpstr>  «В по­ряд­ке обыч­ных раз­го­во­ров со сво­и­ми зна­ко­мы­ми кто-то из них за­дал во­прос, что необ­хо­ди­мо сде­лать для укреп­ле­ния Церк­ви. Я го­во­рил, что Цер­ковь рас­ша­ты­ва­ет­ся вслед­ствие на­ше­го нрав­ствен­но­го па­де­ния. Сле­до­ва­тель­но, для то­го, чтобы укре­пить Цер­ковь, необ­хо­ди­мо в ос­но­ву по­ло­жить на­ше нрав­ствен­ное усо­вер­шен­ство­ва­ние. По­след­нее яв­ля­ет­ся сред­ством борь­бы с неве­ри­ем и его на­ступ­ле­ни­ем на Цер­ковь... Я при­шёл к вы­во­ду, что по­сле осво­бож­де­ния я бу­ду стре­мить­ся не к то­му, чтобы управ­лять епар­хи­ей, а чтобы иметь воз­мож­ность со­вер­шать бо­го­слу­же­ние в хра­ме. Ес­ли это не удаст­ся, то быть хо­тя бы сто­ро­жем лю­бо­го хра­ма, скрыв от ве­ру­ю­щих своё епи­скоп­ское зва­ние, тем, чтобы сво­им вы­со­ким нрав­ствен­ным со­вер­шен­ство­ва­ни­ем дать об­ра­зец то­го, что и на­ши лю­ди мо­гут укра­сить Цер­ковь в совре­мен­ных  усло­виях...»</vt:lpstr>
      <vt:lpstr>Презентация PowerPoint</vt:lpstr>
      <vt:lpstr>Презентация PowerPoint</vt:lpstr>
      <vt:lpstr>Презентация PowerPoint</vt:lpstr>
      <vt:lpstr>Из речи Президента России В. В. Путина на открытии «Стены скорби»: «Но когда речь идёт о репрессиях, гибели и страданиях миллионов людей, то достаточно посетить Бутовский полигон, другие братские могилы жертв репрессий, которых немало в России, чтобы понять – никаких оправданий этим преступлениям быть не может.</vt:lpstr>
      <vt:lpstr>Политические репрессии стали трагедией для всего нашего народа, для всего общества, жестоким ударом по нашему народу, его корням, культуре, самосознанию. Последствия мы ощущаем до сих пор. Наш долг – не допустить забвения. Сама память, чёткость и однозначность позиции, оценок в отношении этих мрачных событий служат мощным предостережением от их повторения».</vt:lpstr>
      <vt:lpstr>Презентация PowerPoint</vt:lpstr>
      <vt:lpstr>Презентация PowerPoint</vt:lpstr>
      <vt:lpstr>Презентация PowerPoint</vt:lpstr>
      <vt:lpstr>      МЕТОДИЧЕСКИЕ РЕКОМЕНДАЦИИ ДЛЯ ПРОФЕССИОНАЛЬНЫХ ОБРАЗОВАТЕЛЬНЫХ ОРГАНИЗАЦИЙ И ОБРАЗОВАТЕЛЬНЫХ ОРГАНИЗАЦИЙ   ВЫСШЕГО ОБРАЗОВАНИЯ ПО ПРОВЕДЕНИЮ МЕРОПРИЯТИЙ, ПОСВЯЩЕННЫХ УВЕКОВЕЧЕНИЮ ПАМЯТИ  ЖЕРТВ ПОЛИТИЧЕСКИХ РЕПРЕССИЙ  2016  Гарькавый Игорь Владимирович, директор Автономной некоммерческой организации «Мемориальный центр «Бутово»; Кучинский Максим Геннадьевич, кандидат исторических наук, сотрудник    Автономной некоммерческой организации «Мемориальный центр «Бутово».  </vt:lpstr>
    </vt:vector>
  </TitlesOfParts>
  <Company>NhT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Сад Памяти</dc:title>
  <dc:creator>Rusport</dc:creator>
  <cp:lastModifiedBy>RePack by Diakov</cp:lastModifiedBy>
  <cp:revision>41</cp:revision>
  <dcterms:created xsi:type="dcterms:W3CDTF">2013-12-14T17:19:47Z</dcterms:created>
  <dcterms:modified xsi:type="dcterms:W3CDTF">2018-11-06T06:52:23Z</dcterms:modified>
</cp:coreProperties>
</file>